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E82C-CCE3-4C65-8B78-1BAFA69C0E4B}" type="datetimeFigureOut">
              <a:rPr lang="es-AR" smtClean="0"/>
              <a:t>31/07/2018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58A26-3554-4B6C-85D0-44C32F1CC62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56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EA660D-4E8E-4D6C-953E-56FFD1B20520}" type="slidenum">
              <a:rPr lang="es-ES" altLang="es-AR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s-ES" altLang="es-AR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s-AR" altLang="es-AR" sz="1800" smtClean="0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7" name="1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EA660D-4E8E-4D6C-953E-56FFD1B20520}" type="slidenum">
              <a:rPr lang="es-ES" altLang="es-AR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s-ES" altLang="es-AR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s-AR" altLang="es-AR" sz="1800" smtClean="0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7" name="1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EA660D-4E8E-4D6C-953E-56FFD1B20520}" type="slidenum">
              <a:rPr lang="es-ES" altLang="es-AR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s-ES" altLang="es-AR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s-AR" altLang="es-AR" sz="1800" smtClean="0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7" name="1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EA660D-4E8E-4D6C-953E-56FFD1B20520}" type="slidenum">
              <a:rPr lang="es-ES" altLang="es-AR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s-ES" altLang="es-AR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3937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93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s-AR" altLang="es-AR" sz="1800" smtClean="0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7" name="1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D4C5956-0D2C-4178-9AB4-E32A5836302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630131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BA0D5BA-7239-4022-8343-9FA408AF404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97562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733A808-DE71-450A-BA9C-5477407695D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2695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6480" y="1604332"/>
            <a:ext cx="4036320" cy="39604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1042" y="1604332"/>
            <a:ext cx="4036320" cy="39604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A3523F1-DC14-4C9D-83A9-8C4018CE673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669489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9F672BE-F05C-4A91-9A5B-93501DF4BEA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686130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902612C-7DB1-4FD4-B524-09DD5FA2056E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24896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FF6CF67-FF21-40D0-ACBC-EF63ACE558E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0828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24FEE5-A141-4935-8F51-87CA2581390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5083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D6CA926-5791-4B01-B46B-C936D186B6B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057364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D6CA812-3A7A-4D1A-A573-855FF13C2DE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86654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15360" y="273629"/>
            <a:ext cx="2052000" cy="52911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20640" cy="52911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383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405960" algn="l"/>
                <a:tab pos="813359" algn="l"/>
                <a:tab pos="1220757" algn="l"/>
                <a:tab pos="1628157" algn="l"/>
                <a:tab pos="2035557" algn="l"/>
                <a:tab pos="2442955" algn="l"/>
                <a:tab pos="2850356" algn="l"/>
                <a:tab pos="3257755" algn="l"/>
                <a:tab pos="3665154" algn="l"/>
                <a:tab pos="4072555" algn="l"/>
                <a:tab pos="4479953" algn="l"/>
                <a:tab pos="4887352" algn="l"/>
                <a:tab pos="5294751" algn="l"/>
                <a:tab pos="5702152" algn="l"/>
                <a:tab pos="6109549" algn="l"/>
                <a:tab pos="6516949" algn="l"/>
                <a:tab pos="6924348" algn="l"/>
                <a:tab pos="7331748" algn="l"/>
                <a:tab pos="7739147" algn="l"/>
                <a:tab pos="8146547" algn="l"/>
              </a:tabLs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E9EBD2B-5919-4909-8C08-5B307F0683E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5554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055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055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579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 smtClean="0"/>
              <a:t>Click to edit the outline text format</a:t>
            </a:r>
          </a:p>
          <a:p>
            <a:pPr lvl="1"/>
            <a:r>
              <a:rPr lang="en-GB" altLang="es-AR" smtClean="0"/>
              <a:t>Second Outline Level</a:t>
            </a:r>
          </a:p>
          <a:p>
            <a:pPr lvl="2"/>
            <a:r>
              <a:rPr lang="en-GB" altLang="es-AR" smtClean="0"/>
              <a:t>Third Outline Level</a:t>
            </a:r>
          </a:p>
          <a:p>
            <a:pPr lvl="3"/>
            <a:r>
              <a:rPr lang="en-GB" altLang="es-AR" smtClean="0"/>
              <a:t>Fourth Outline Level</a:t>
            </a:r>
          </a:p>
          <a:p>
            <a:pPr lvl="4"/>
            <a:r>
              <a:rPr lang="en-GB" altLang="es-AR" smtClean="0"/>
              <a:t>Fifth Outline Level</a:t>
            </a:r>
          </a:p>
          <a:p>
            <a:pPr lvl="4"/>
            <a:r>
              <a:rPr lang="en-GB" altLang="es-AR" smtClean="0"/>
              <a:t>Sixth Outline Level</a:t>
            </a:r>
          </a:p>
          <a:p>
            <a:pPr lvl="4"/>
            <a:r>
              <a:rPr lang="en-GB" altLang="es-AR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11375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defRPr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A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81313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defRPr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12963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defRPr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1D47B133-82CD-4FD0-8A46-FAB54B9D2F17}" type="slidenum">
              <a:rPr lang="es-ES" altLang="es-AR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7281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280285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694882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109480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524075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09563" indent="-309563" algn="l" defTabSz="406400" rtl="0" eaLnBrk="0" fontAlgn="base" hangingPunct="0">
        <a:lnSpc>
          <a:spcPct val="93000"/>
        </a:lnSpc>
        <a:spcBef>
          <a:spcPts val="12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673100" indent="-258763" algn="l" defTabSz="406400" rtl="0" eaLnBrk="0" fontAlgn="base" hangingPunct="0">
        <a:lnSpc>
          <a:spcPct val="93000"/>
        </a:lnSpc>
        <a:spcBef>
          <a:spcPts val="103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035050" indent="-206375" algn="l" defTabSz="406400" rtl="0" eaLnBrk="0" fontAlgn="base" hangingPunct="0">
        <a:lnSpc>
          <a:spcPct val="93000"/>
        </a:lnSpc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450975" indent="-206375" algn="l" defTabSz="406400" rtl="0" eaLnBrk="0" fontAlgn="base" hangingPunct="0">
        <a:lnSpc>
          <a:spcPct val="93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1865313" indent="-206375" algn="l" defTabSz="406400" rtl="0" eaLnBrk="0" fontAlgn="base" hangingPunct="0">
        <a:lnSpc>
          <a:spcPct val="93000"/>
        </a:lnSpc>
        <a:spcBef>
          <a:spcPts val="2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280285" indent="-207299" algn="l" defTabSz="407399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6pPr>
      <a:lvl7pPr marL="2694882" indent="-207299" algn="l" defTabSz="407399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7pPr>
      <a:lvl8pPr marL="3109480" indent="-207299" algn="l" defTabSz="407399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8pPr>
      <a:lvl9pPr marL="3524075" indent="-207299" algn="l" defTabSz="407399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91440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23850" y="115888"/>
            <a:ext cx="8208963" cy="5048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2000" b="1" dirty="0">
                <a:solidFill>
                  <a:srgbClr val="009BDE"/>
                </a:solidFill>
                <a:ea typeface="Arial Unicode MS" pitchFamily="34" charset="-128"/>
              </a:rPr>
              <a:t>Formación de Recursos Humanos por </a:t>
            </a:r>
            <a:r>
              <a:rPr lang="es-AR" altLang="es-AR" sz="2000" b="1" dirty="0" smtClean="0">
                <a:solidFill>
                  <a:srgbClr val="009BDE"/>
                </a:solidFill>
                <a:ea typeface="Arial Unicode MS" pitchFamily="34" charset="-128"/>
              </a:rPr>
              <a:t>Unidades Ejecutoras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AR" altLang="es-AR" b="1" dirty="0">
              <a:solidFill>
                <a:srgbClr val="009BDE"/>
              </a:solidFill>
              <a:ea typeface="Arial Unicode MS" pitchFamily="34" charset="-128"/>
            </a:endParaRP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14256"/>
            <a:ext cx="69691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62432" y="476672"/>
            <a:ext cx="8208963" cy="32494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1400" b="1" dirty="0" smtClean="0">
                <a:ea typeface="Arial Unicode MS" pitchFamily="34" charset="-128"/>
              </a:rPr>
              <a:t>Ciencias Exactas y Naturales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67744" y="5005763"/>
            <a:ext cx="1690092" cy="854255"/>
          </a:xfrm>
          <a:prstGeom prst="rect">
            <a:avLst/>
          </a:prstGeom>
          <a:solidFill>
            <a:srgbClr val="92D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57836" y="5005764"/>
            <a:ext cx="1652756" cy="854254"/>
          </a:xfrm>
          <a:prstGeom prst="rect">
            <a:avLst/>
          </a:pr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610592" y="5005764"/>
            <a:ext cx="1697712" cy="854255"/>
          </a:xfrm>
          <a:prstGeom prst="rect">
            <a:avLst/>
          </a:prstGeom>
          <a:solidFill>
            <a:srgbClr val="FF996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08304" y="5005765"/>
            <a:ext cx="1787650" cy="854255"/>
          </a:xfrm>
          <a:prstGeom prst="rect">
            <a:avLst/>
          </a:prstGeom>
          <a:solidFill>
            <a:srgbClr val="FF000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7982" y="5005763"/>
            <a:ext cx="1849762" cy="854255"/>
          </a:xfrm>
          <a:prstGeom prst="rect">
            <a:avLst/>
          </a:prstGeom>
          <a:solidFill>
            <a:srgbClr val="00B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81664" y="6083714"/>
            <a:ext cx="34852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Fuente: Memorias Institucionales 2016 GDCT</a:t>
            </a:r>
          </a:p>
        </p:txBody>
      </p:sp>
    </p:spTree>
    <p:extLst>
      <p:ext uri="{BB962C8B-B14F-4D97-AF65-F5344CB8AC3E}">
        <p14:creationId xmlns:p14="http://schemas.microsoft.com/office/powerpoint/2010/main" val="3642177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62432" y="685866"/>
            <a:ext cx="8208963" cy="23296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1400" b="1" dirty="0" smtClean="0">
                <a:ea typeface="Arial Unicode MS" pitchFamily="34" charset="-128"/>
              </a:rPr>
              <a:t>Ciencias Exactas y Naturales</a:t>
            </a: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23850" y="115888"/>
            <a:ext cx="8208963" cy="6303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b="1" dirty="0">
                <a:solidFill>
                  <a:srgbClr val="009BDE"/>
                </a:solidFill>
                <a:ea typeface="Arial Unicode MS" pitchFamily="34" charset="-128"/>
              </a:rPr>
              <a:t>Producción Edita Agregada¹ (artículos, capítulos de libro y libros) sobre investigador por Unidades </a:t>
            </a:r>
            <a:r>
              <a:rPr lang="es-AR" altLang="es-AR" b="1" dirty="0" smtClean="0">
                <a:solidFill>
                  <a:srgbClr val="009BDE"/>
                </a:solidFill>
                <a:ea typeface="Arial Unicode MS" pitchFamily="34" charset="-128"/>
              </a:rPr>
              <a:t>Ejecutoras</a:t>
            </a:r>
            <a:endParaRPr lang="es-AR" altLang="es-AR" b="1" dirty="0">
              <a:solidFill>
                <a:srgbClr val="009BDE"/>
              </a:solidFill>
              <a:ea typeface="Arial Unicode MS" pitchFamily="34" charset="-128"/>
            </a:endParaRP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14256"/>
            <a:ext cx="69691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195736" y="5042728"/>
            <a:ext cx="1690688" cy="834544"/>
          </a:xfrm>
          <a:prstGeom prst="rect">
            <a:avLst/>
          </a:prstGeom>
          <a:solidFill>
            <a:srgbClr val="92D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86424" y="5042727"/>
            <a:ext cx="1693688" cy="834545"/>
          </a:xfrm>
          <a:prstGeom prst="rect">
            <a:avLst/>
          </a:pr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80112" y="5042728"/>
            <a:ext cx="1705314" cy="834544"/>
          </a:xfrm>
          <a:prstGeom prst="rect">
            <a:avLst/>
          </a:prstGeom>
          <a:solidFill>
            <a:srgbClr val="FF996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285426" y="5042728"/>
            <a:ext cx="1806818" cy="834545"/>
          </a:xfrm>
          <a:prstGeom prst="rect">
            <a:avLst/>
          </a:prstGeom>
          <a:solidFill>
            <a:srgbClr val="FF000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3850" y="5042728"/>
            <a:ext cx="1871886" cy="834546"/>
          </a:xfrm>
          <a:prstGeom prst="rect">
            <a:avLst/>
          </a:prstGeom>
          <a:solidFill>
            <a:srgbClr val="00B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81664" y="6083714"/>
            <a:ext cx="65230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Fuente: Memorias Institucionales 2016 GDCT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1200" dirty="0">
                <a:cs typeface="Arial" charset="0"/>
              </a:rPr>
              <a:t>1:La Producción Edita Agregada se compone por la sumatoria de Artículos, Libros y Capítulos de </a:t>
            </a:r>
            <a:r>
              <a:rPr lang="es-ES" altLang="es-AR" sz="1200" dirty="0" smtClean="0">
                <a:cs typeface="Arial" charset="0"/>
              </a:rPr>
              <a:t>libros</a:t>
            </a:r>
            <a:endParaRPr lang="es-ES" altLang="es-AR" sz="1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77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" y="765569"/>
            <a:ext cx="9144000" cy="532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27928" y="459735"/>
            <a:ext cx="8208963" cy="23296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1400" b="1" dirty="0" smtClean="0">
                <a:solidFill>
                  <a:srgbClr val="000000"/>
                </a:solidFill>
                <a:ea typeface="Arial Unicode MS" pitchFamily="34" charset="-128"/>
              </a:rPr>
              <a:t>Ciencias Exactas y Naturales</a:t>
            </a: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23850" y="115888"/>
            <a:ext cx="8208963" cy="36078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2000" b="1" dirty="0">
                <a:solidFill>
                  <a:srgbClr val="009BDE"/>
                </a:solidFill>
                <a:ea typeface="Arial Unicode MS" pitchFamily="34" charset="-128"/>
              </a:rPr>
              <a:t>Producción Artículos/Investigador por Unidades </a:t>
            </a:r>
            <a:r>
              <a:rPr lang="es-AR" altLang="es-AR" sz="2000" b="1" dirty="0" smtClean="0">
                <a:solidFill>
                  <a:srgbClr val="009BDE"/>
                </a:solidFill>
                <a:ea typeface="Arial Unicode MS" pitchFamily="34" charset="-128"/>
              </a:rPr>
              <a:t>Ejecutoras</a:t>
            </a:r>
            <a:endParaRPr lang="es-AR" altLang="es-AR" sz="2000" b="1" dirty="0">
              <a:solidFill>
                <a:srgbClr val="009BDE"/>
              </a:solidFill>
              <a:ea typeface="Arial Unicode MS" pitchFamily="34" charset="-128"/>
            </a:endParaRP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14256"/>
            <a:ext cx="69691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04362" y="5004550"/>
            <a:ext cx="1702314" cy="864096"/>
          </a:xfrm>
          <a:prstGeom prst="rect">
            <a:avLst/>
          </a:prstGeom>
          <a:solidFill>
            <a:srgbClr val="92D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06676" y="5004550"/>
            <a:ext cx="1682062" cy="864096"/>
          </a:xfrm>
          <a:prstGeom prst="rect">
            <a:avLst/>
          </a:pr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88738" y="5004550"/>
            <a:ext cx="1826078" cy="864096"/>
          </a:xfrm>
          <a:prstGeom prst="rect">
            <a:avLst/>
          </a:prstGeom>
          <a:solidFill>
            <a:srgbClr val="FF996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414816" y="5004550"/>
            <a:ext cx="1701868" cy="864096"/>
          </a:xfrm>
          <a:prstGeom prst="rect">
            <a:avLst/>
          </a:prstGeom>
          <a:solidFill>
            <a:srgbClr val="FF000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2476" y="5004550"/>
            <a:ext cx="1871886" cy="864096"/>
          </a:xfrm>
          <a:prstGeom prst="rect">
            <a:avLst/>
          </a:prstGeom>
          <a:solidFill>
            <a:srgbClr val="00B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81664" y="6083714"/>
            <a:ext cx="34852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Fuente: Memorias Institucionales 2016 GDCT</a:t>
            </a:r>
          </a:p>
        </p:txBody>
      </p:sp>
    </p:spTree>
    <p:extLst>
      <p:ext uri="{BB962C8B-B14F-4D97-AF65-F5344CB8AC3E}">
        <p14:creationId xmlns:p14="http://schemas.microsoft.com/office/powerpoint/2010/main" val="312579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" y="764704"/>
            <a:ext cx="9144000" cy="532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27928" y="459735"/>
            <a:ext cx="8208963" cy="23296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1400" b="1" dirty="0" smtClean="0">
                <a:solidFill>
                  <a:srgbClr val="000000"/>
                </a:solidFill>
                <a:ea typeface="Arial Unicode MS" pitchFamily="34" charset="-128"/>
              </a:rPr>
              <a:t>Ciencias Exactas y Naturales</a:t>
            </a: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23850" y="115888"/>
            <a:ext cx="8208963" cy="36078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06" tIns="56798" rIns="81606" bIns="40803"/>
          <a:lstStyle>
            <a:lvl1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06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44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7416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988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656013" indent="1588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AR" sz="2000" b="1" dirty="0">
                <a:solidFill>
                  <a:srgbClr val="009BDE"/>
                </a:solidFill>
                <a:ea typeface="Arial Unicode MS" pitchFamily="34" charset="-128"/>
              </a:rPr>
              <a:t>Facturación DVT / (CIC + CPA) por Unidades </a:t>
            </a:r>
            <a:r>
              <a:rPr lang="es-AR" altLang="es-AR" sz="2000" b="1" dirty="0" smtClean="0">
                <a:solidFill>
                  <a:srgbClr val="009BDE"/>
                </a:solidFill>
                <a:ea typeface="Arial Unicode MS" pitchFamily="34" charset="-128"/>
              </a:rPr>
              <a:t>Ejecutoras</a:t>
            </a:r>
            <a:endParaRPr lang="es-AR" altLang="es-AR" sz="2000" b="1" dirty="0">
              <a:solidFill>
                <a:srgbClr val="009BDE"/>
              </a:solidFill>
              <a:ea typeface="Arial Unicode MS" pitchFamily="34" charset="-128"/>
            </a:endParaRP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14256"/>
            <a:ext cx="69691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368631" y="5232201"/>
            <a:ext cx="1627305" cy="636445"/>
          </a:xfrm>
          <a:prstGeom prst="rect">
            <a:avLst/>
          </a:prstGeom>
          <a:solidFill>
            <a:srgbClr val="92D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95936" y="5232202"/>
            <a:ext cx="1751442" cy="636444"/>
          </a:xfrm>
          <a:prstGeom prst="rect">
            <a:avLst/>
          </a:pr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47377" y="5232201"/>
            <a:ext cx="1598431" cy="636445"/>
          </a:xfrm>
          <a:prstGeom prst="rect">
            <a:avLst/>
          </a:prstGeom>
          <a:solidFill>
            <a:srgbClr val="FF996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45808" y="5232201"/>
            <a:ext cx="1736818" cy="636443"/>
          </a:xfrm>
          <a:prstGeom prst="rect">
            <a:avLst/>
          </a:prstGeom>
          <a:solidFill>
            <a:srgbClr val="FF000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7703" y="5232201"/>
            <a:ext cx="1820928" cy="636445"/>
          </a:xfrm>
          <a:prstGeom prst="rect">
            <a:avLst/>
          </a:prstGeom>
          <a:solidFill>
            <a:srgbClr val="00B050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81664" y="6083714"/>
            <a:ext cx="34852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Fuente: Memorias Institucionales 2016 GDCT</a:t>
            </a:r>
          </a:p>
        </p:txBody>
      </p:sp>
    </p:spTree>
    <p:extLst>
      <p:ext uri="{BB962C8B-B14F-4D97-AF65-F5344CB8AC3E}">
        <p14:creationId xmlns:p14="http://schemas.microsoft.com/office/powerpoint/2010/main" val="3730567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s-A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s-A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101</Words>
  <Application>Microsoft Office PowerPoint</Application>
  <PresentationFormat>Presentación en pantalla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Ramiro Oliverio Fernández</dc:creator>
  <cp:lastModifiedBy>Ramiro Oliverio Fernández</cp:lastModifiedBy>
  <cp:revision>37</cp:revision>
  <dcterms:created xsi:type="dcterms:W3CDTF">2018-07-02T17:19:33Z</dcterms:created>
  <dcterms:modified xsi:type="dcterms:W3CDTF">2018-07-31T16:48:47Z</dcterms:modified>
</cp:coreProperties>
</file>